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1EB6A-C924-43FC-BDF3-0A2993A2AD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1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6498B-EFF0-4DA6-8AE0-4D8731E4B3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56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2FC2E-F737-4D64-BEC4-6B07F94F6C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10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89719-CCF8-4E84-B09D-E59DBA299A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340F0-A739-4BC6-BFD1-3D9004D794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56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61A3B-6D4D-4F3C-B5AE-64B41C3718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6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A360D-ECD8-4F8F-9B41-9CBA07C200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7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B0B4E-A400-4A54-BF74-A0C032F519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90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DBEF1-98E1-499B-8A95-C1A98C01CF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6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7D2A8-BECE-4924-953A-DFC231D38D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4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77CA-7788-4963-847D-D9B2327693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2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CC"/>
            </a:gs>
            <a:gs pos="100000">
              <a:srgbClr val="006B8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74FC4B-36AA-4DE4-8607-038BFD14326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6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Observations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Any information collected with the senses.  </a:t>
            </a:r>
          </a:p>
          <a:p>
            <a:pPr lvl="2" eaLnBrk="1" hangingPunct="1"/>
            <a:r>
              <a:rPr lang="en-US" altLang="en-US" b="1" smtClean="0"/>
              <a:t>Quantitative</a:t>
            </a:r>
            <a:r>
              <a:rPr lang="en-US" altLang="en-US" smtClean="0"/>
              <a:t> – measureable or countable</a:t>
            </a:r>
          </a:p>
          <a:p>
            <a:pPr lvl="4" eaLnBrk="1" hangingPunct="1"/>
            <a:r>
              <a:rPr lang="en-US" altLang="en-US" smtClean="0"/>
              <a:t>3 meters long</a:t>
            </a:r>
          </a:p>
          <a:p>
            <a:pPr lvl="4" eaLnBrk="1" hangingPunct="1"/>
            <a:r>
              <a:rPr lang="en-US" altLang="en-US" smtClean="0"/>
              <a:t>4 marbles</a:t>
            </a:r>
          </a:p>
          <a:p>
            <a:pPr lvl="4" eaLnBrk="1" hangingPunct="1"/>
            <a:r>
              <a:rPr lang="en-US" altLang="en-US" smtClean="0"/>
              <a:t>50 kilograms</a:t>
            </a:r>
          </a:p>
          <a:p>
            <a:pPr lvl="4" eaLnBrk="1" hangingPunct="1"/>
            <a:r>
              <a:rPr lang="en-US" altLang="en-US" smtClean="0"/>
              <a:t>35 degrees Celsius</a:t>
            </a:r>
          </a:p>
          <a:p>
            <a:pPr lvl="2" eaLnBrk="1" hangingPunct="1"/>
            <a:r>
              <a:rPr lang="en-US" altLang="en-US" b="1" smtClean="0"/>
              <a:t>Qualitative</a:t>
            </a:r>
            <a:r>
              <a:rPr lang="en-US" altLang="en-US" smtClean="0"/>
              <a:t> – describable, not measureable </a:t>
            </a:r>
          </a:p>
          <a:p>
            <a:pPr lvl="4" eaLnBrk="1" hangingPunct="1"/>
            <a:r>
              <a:rPr lang="en-US" altLang="en-US" smtClean="0"/>
              <a:t>red flowers</a:t>
            </a:r>
          </a:p>
          <a:p>
            <a:pPr lvl="4" eaLnBrk="1" hangingPunct="1"/>
            <a:r>
              <a:rPr lang="en-US" altLang="en-US" smtClean="0"/>
              <a:t>smells like fresh baked cookies</a:t>
            </a:r>
          </a:p>
          <a:p>
            <a:pPr lvl="4" eaLnBrk="1" hangingPunct="1"/>
            <a:r>
              <a:rPr lang="en-US" altLang="en-US" smtClean="0"/>
              <a:t>Tastes bitter</a:t>
            </a:r>
          </a:p>
          <a:p>
            <a:pPr lvl="4"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The skill of describing scientific events</a:t>
            </a:r>
          </a:p>
        </p:txBody>
      </p:sp>
    </p:spTree>
    <p:extLst>
      <p:ext uri="{BB962C8B-B14F-4D97-AF65-F5344CB8AC3E}">
        <p14:creationId xmlns:p14="http://schemas.microsoft.com/office/powerpoint/2010/main" val="261973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Inference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Conclusions or deductions based on observations.</a:t>
            </a:r>
          </a:p>
          <a:p>
            <a:pPr eaLnBrk="1" hangingPunct="1"/>
            <a:r>
              <a:rPr lang="en-US" altLang="en-US" sz="2400" smtClean="0"/>
              <a:t>The process of drawing a conclusion from given evidence. </a:t>
            </a:r>
          </a:p>
          <a:p>
            <a:pPr eaLnBrk="1" hangingPunct="1"/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400" b="1" smtClean="0"/>
              <a:t>Practice</a:t>
            </a:r>
            <a:r>
              <a:rPr lang="en-US" altLang="en-US" sz="2400" smtClean="0"/>
              <a:t>: </a:t>
            </a:r>
          </a:p>
          <a:p>
            <a:pPr eaLnBrk="1" hangingPunct="1"/>
            <a:r>
              <a:rPr lang="en-US" altLang="en-US" sz="2400" b="1" smtClean="0"/>
              <a:t>Observations</a:t>
            </a:r>
            <a:r>
              <a:rPr lang="en-US" altLang="en-US" sz="2400" smtClean="0"/>
              <a:t>: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sz="2400" smtClean="0"/>
              <a:t>I hear people screaming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sz="2400" smtClean="0"/>
              <a:t>I smell cotton candy, popcorn, and hamburgers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sz="2400" smtClean="0"/>
              <a:t>I see a lot of people</a:t>
            </a:r>
          </a:p>
          <a:p>
            <a:pPr eaLnBrk="1" hangingPunct="1"/>
            <a:r>
              <a:rPr lang="en-US" altLang="en-US" smtClean="0"/>
              <a:t>Inference = ?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196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88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Observations</vt:lpstr>
      <vt:lpstr>Inference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Observations</dc:title>
  <dc:creator>Carmen</dc:creator>
  <cp:lastModifiedBy>Carmen</cp:lastModifiedBy>
  <cp:revision>1</cp:revision>
  <dcterms:created xsi:type="dcterms:W3CDTF">2020-08-25T23:17:35Z</dcterms:created>
  <dcterms:modified xsi:type="dcterms:W3CDTF">2020-08-25T23:21:47Z</dcterms:modified>
</cp:coreProperties>
</file>